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480D"/>
    <a:srgbClr val="FCDED0"/>
    <a:srgbClr val="FF8F8F"/>
    <a:srgbClr val="7AB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5" autoAdjust="0"/>
    <p:restoredTop sz="94660"/>
  </p:normalViewPr>
  <p:slideViewPr>
    <p:cSldViewPr snapToGrid="0">
      <p:cViewPr>
        <p:scale>
          <a:sx n="130" d="100"/>
          <a:sy n="130" d="100"/>
        </p:scale>
        <p:origin x="-1086" y="9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7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3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8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7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2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9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6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3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3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2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3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1858D-62FB-42EE-889F-2C622A856136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8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27859F8-1A94-49D2-89A7-FF8BB7AD21F4}"/>
              </a:ext>
            </a:extLst>
          </p:cNvPr>
          <p:cNvSpPr/>
          <p:nvPr/>
        </p:nvSpPr>
        <p:spPr>
          <a:xfrm>
            <a:off x="451491" y="131826"/>
            <a:ext cx="8698218" cy="15576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589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عنوان</a:t>
            </a:r>
            <a:r>
              <a:rPr lang="fa-IR" sz="287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  <a:p>
            <a:pPr algn="ctr" rtl="1"/>
            <a:r>
              <a:rPr lang="en-US" sz="2692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B Titr" panose="00000700000000000000" pitchFamily="2" charset="-78"/>
              </a:rPr>
              <a:t>Title (</a:t>
            </a:r>
            <a:r>
              <a:rPr lang="en-US" sz="2692" b="1" dirty="0" err="1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B Titr" panose="00000700000000000000" pitchFamily="2" charset="-78"/>
              </a:rPr>
              <a:t>En</a:t>
            </a:r>
            <a:r>
              <a:rPr lang="en-US" sz="2692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B Titr" panose="00000700000000000000" pitchFamily="2" charset="-78"/>
              </a:rPr>
              <a:t>)</a:t>
            </a:r>
          </a:p>
          <a:p>
            <a:pPr algn="ctr"/>
            <a:endParaRPr lang="en-US" sz="165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032397-DDFA-476B-9EB9-FEF656899EEB}"/>
              </a:ext>
            </a:extLst>
          </p:cNvPr>
          <p:cNvSpPr/>
          <p:nvPr/>
        </p:nvSpPr>
        <p:spPr>
          <a:xfrm>
            <a:off x="451491" y="1889888"/>
            <a:ext cx="8698218" cy="15187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94" dirty="0">
                <a:solidFill>
                  <a:schemeClr val="tx1"/>
                </a:solidFill>
                <a:cs typeface="B Nazanin" panose="00000400000000000000" pitchFamily="2" charset="-78"/>
              </a:rPr>
              <a:t>کادر 1</a:t>
            </a:r>
          </a:p>
          <a:p>
            <a:pPr algn="just" rtl="1"/>
            <a:r>
              <a:rPr lang="fa-IR" sz="718" dirty="0">
                <a:solidFill>
                  <a:schemeClr val="tx1"/>
                </a:solidFill>
                <a:cs typeface="B Nazanin" panose="00000400000000000000" pitchFamily="2" charset="-78"/>
              </a:rPr>
              <a:t>پوستر حاضر در ابعاد استاندارد </a:t>
            </a:r>
            <a:r>
              <a:rPr lang="en-US" sz="718" dirty="0">
                <a:solidFill>
                  <a:schemeClr val="tx1"/>
                </a:solidFill>
                <a:cs typeface="B Nazanin" panose="00000400000000000000" pitchFamily="2" charset="-78"/>
              </a:rPr>
              <a:t>A3</a:t>
            </a:r>
            <a:r>
              <a:rPr lang="fa-IR" sz="718" dirty="0">
                <a:solidFill>
                  <a:schemeClr val="tx1"/>
                </a:solidFill>
                <a:cs typeface="B Nazanin" panose="00000400000000000000" pitchFamily="2" charset="-78"/>
              </a:rPr>
              <a:t> می باشد.</a:t>
            </a:r>
          </a:p>
          <a:p>
            <a:pPr algn="just" rtl="1"/>
            <a:r>
              <a:rPr lang="fa-IR" sz="718" dirty="0">
                <a:solidFill>
                  <a:schemeClr val="tx1"/>
                </a:solidFill>
                <a:cs typeface="B Nazanin" panose="00000400000000000000" pitchFamily="2" charset="-78"/>
              </a:rPr>
              <a:t>فایل حاضر یک نمونه بوده و می توان تا حدی ابعاد کادر ها و رنگ بندی آن را تغییر داد.</a:t>
            </a:r>
          </a:p>
          <a:p>
            <a:pPr algn="just" rtl="1"/>
            <a:r>
              <a:rPr lang="fa-IR" sz="718">
                <a:solidFill>
                  <a:schemeClr val="tx1"/>
                </a:solidFill>
                <a:cs typeface="B Nazanin" panose="00000400000000000000" pitchFamily="2" charset="-78"/>
              </a:rPr>
              <a:t>ترجیحا فونت </a:t>
            </a:r>
            <a:r>
              <a:rPr lang="fa-IR" sz="718" dirty="0">
                <a:solidFill>
                  <a:schemeClr val="tx1"/>
                </a:solidFill>
                <a:cs typeface="B Nazanin" panose="00000400000000000000" pitchFamily="2" charset="-78"/>
              </a:rPr>
              <a:t>از نوع بی نازنین باشد. پاراگرافها بصورت راست-چین و منظم شده از دوطرف باشد.</a:t>
            </a:r>
          </a:p>
          <a:p>
            <a:pPr algn="just" rtl="1"/>
            <a:r>
              <a:rPr lang="fa-IR" sz="718" dirty="0">
                <a:solidFill>
                  <a:schemeClr val="tx1"/>
                </a:solidFill>
                <a:cs typeface="B Nazanin" panose="00000400000000000000" pitchFamily="2" charset="-78"/>
              </a:rPr>
              <a:t>استفاده از تصاویر مناسب و مرتبط، آوردن آمار و تحلیل های موثق، کاربردهای جذاب و استفاده از عبارات کوتاه بجای متن زیاد توصیه می شود.</a:t>
            </a:r>
          </a:p>
          <a:p>
            <a:pPr algn="just" rtl="1"/>
            <a:r>
              <a:rPr lang="fa-IR" sz="718" dirty="0">
                <a:solidFill>
                  <a:schemeClr val="tx1"/>
                </a:solidFill>
                <a:cs typeface="B Nazanin" panose="00000400000000000000" pitchFamily="2" charset="-78"/>
              </a:rPr>
              <a:t>رعایت کپی رایت اهمیت دارد. مطالب از مراجع معتبر با ذکر مراجع در کادر 7</a:t>
            </a:r>
          </a:p>
          <a:p>
            <a:pPr algn="just" rtl="1"/>
            <a:r>
              <a:rPr lang="fa-IR" sz="718" dirty="0">
                <a:solidFill>
                  <a:schemeClr val="tx1"/>
                </a:solidFill>
                <a:cs typeface="B Nazanin" panose="00000400000000000000" pitchFamily="2" charset="-78"/>
              </a:rPr>
              <a:t>در کادر 8 نام تهیه کننده پوستر آورده می شود.</a:t>
            </a:r>
          </a:p>
          <a:p>
            <a:pPr algn="just" rtl="1"/>
            <a:r>
              <a:rPr lang="fa-IR" sz="718" dirty="0">
                <a:solidFill>
                  <a:schemeClr val="tx1"/>
                </a:solidFill>
                <a:cs typeface="B Nazanin" panose="00000400000000000000" pitchFamily="2" charset="-78"/>
              </a:rPr>
              <a:t>پوسترهای منتخب (براساس شکل و محتوا) با ذکر نام تهیه کننده درآزمایشگاه شبیه‌سازی و مدل‌سازی دانشکده فنی نصب می گردد.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60BC08-A797-465C-850D-126FF08F7E31}"/>
              </a:ext>
            </a:extLst>
          </p:cNvPr>
          <p:cNvSpPr/>
          <p:nvPr/>
        </p:nvSpPr>
        <p:spPr>
          <a:xfrm>
            <a:off x="6439444" y="6849808"/>
            <a:ext cx="2710265" cy="58199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94" dirty="0">
                <a:solidFill>
                  <a:schemeClr val="tx1"/>
                </a:solidFill>
                <a:cs typeface="B Nazanin" panose="00000400000000000000" pitchFamily="2" charset="-78"/>
              </a:rPr>
              <a:t>کادر 4</a:t>
            </a:r>
          </a:p>
          <a:p>
            <a:pPr algn="ctr" rtl="1"/>
            <a:endParaRPr lang="en-US" sz="2032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582694-D2D6-4D74-B06A-0DCEFBCFE900}"/>
              </a:ext>
            </a:extLst>
          </p:cNvPr>
          <p:cNvSpPr/>
          <p:nvPr/>
        </p:nvSpPr>
        <p:spPr>
          <a:xfrm>
            <a:off x="451492" y="6849808"/>
            <a:ext cx="2710264" cy="41299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94" dirty="0">
                <a:solidFill>
                  <a:schemeClr val="tx1"/>
                </a:solidFill>
                <a:cs typeface="B Nazanin" panose="00000400000000000000" pitchFamily="2" charset="-78"/>
              </a:rPr>
              <a:t>کادر 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E46629-BF31-4ED3-B282-2BCF925BD526}"/>
              </a:ext>
            </a:extLst>
          </p:cNvPr>
          <p:cNvSpPr/>
          <p:nvPr/>
        </p:nvSpPr>
        <p:spPr>
          <a:xfrm>
            <a:off x="451492" y="11228647"/>
            <a:ext cx="2710264" cy="8094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94" dirty="0">
                <a:solidFill>
                  <a:schemeClr val="tx1"/>
                </a:solidFill>
                <a:cs typeface="B Nazanin" panose="00000400000000000000" pitchFamily="2" charset="-78"/>
              </a:rPr>
              <a:t>کادر 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5C14F1-0391-4FB1-92DE-F13EE54FFD6F}"/>
              </a:ext>
            </a:extLst>
          </p:cNvPr>
          <p:cNvSpPr/>
          <p:nvPr/>
        </p:nvSpPr>
        <p:spPr>
          <a:xfrm>
            <a:off x="451491" y="12286987"/>
            <a:ext cx="2710265" cy="3827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94" dirty="0">
                <a:solidFill>
                  <a:schemeClr val="tx1"/>
                </a:solidFill>
                <a:cs typeface="B Nazanin" panose="00000400000000000000" pitchFamily="2" charset="-78"/>
              </a:rPr>
              <a:t>کادر 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E358FB-F02F-4CAF-AFF7-0CFB0D8B3B3F}"/>
              </a:ext>
            </a:extLst>
          </p:cNvPr>
          <p:cNvSpPr/>
          <p:nvPr/>
        </p:nvSpPr>
        <p:spPr>
          <a:xfrm>
            <a:off x="3445468" y="6849809"/>
            <a:ext cx="2710265" cy="58199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94" dirty="0">
                <a:solidFill>
                  <a:schemeClr val="tx1"/>
                </a:solidFill>
                <a:cs typeface="B Nazanin" panose="00000400000000000000" pitchFamily="2" charset="-78"/>
              </a:rPr>
              <a:t>کادر 5</a:t>
            </a:r>
          </a:p>
          <a:p>
            <a:pPr algn="ctr" rtl="1"/>
            <a:endParaRPr lang="en-US" sz="2032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77E961-B8F0-43EA-9159-0A6F8C50622F}"/>
              </a:ext>
            </a:extLst>
          </p:cNvPr>
          <p:cNvSpPr/>
          <p:nvPr/>
        </p:nvSpPr>
        <p:spPr>
          <a:xfrm>
            <a:off x="4888862" y="3596906"/>
            <a:ext cx="4260847" cy="30646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94" dirty="0">
                <a:solidFill>
                  <a:schemeClr val="tx1"/>
                </a:solidFill>
                <a:cs typeface="B Nazanin" panose="00000400000000000000" pitchFamily="2" charset="-78"/>
              </a:rPr>
              <a:t>کادر 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70D1A9-AD7A-4C05-84C4-DE9B369BFB22}"/>
              </a:ext>
            </a:extLst>
          </p:cNvPr>
          <p:cNvSpPr/>
          <p:nvPr/>
        </p:nvSpPr>
        <p:spPr>
          <a:xfrm>
            <a:off x="451491" y="3609023"/>
            <a:ext cx="4260847" cy="30646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94" dirty="0">
                <a:solidFill>
                  <a:schemeClr val="tx1"/>
                </a:solidFill>
                <a:cs typeface="B Nazanin" panose="00000400000000000000" pitchFamily="2" charset="-78"/>
              </a:rPr>
              <a:t>کادر 3</a:t>
            </a:r>
          </a:p>
        </p:txBody>
      </p:sp>
      <p:pic>
        <p:nvPicPr>
          <p:cNvPr id="17" name="Picture 16" descr="Image result for ‫آرم دانشگاه رازی‬‎">
            <a:extLst>
              <a:ext uri="{FF2B5EF4-FFF2-40B4-BE49-F238E27FC236}">
                <a16:creationId xmlns:a16="http://schemas.microsoft.com/office/drawing/2014/main" id="{E62DEFCD-9B55-42C3-A422-355D7DED6DEA}"/>
              </a:ext>
            </a:extLst>
          </p:cNvPr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958" y="214385"/>
            <a:ext cx="878900" cy="117007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1DB2041-1566-FD9F-F267-9CB697E18A30}"/>
              </a:ext>
            </a:extLst>
          </p:cNvPr>
          <p:cNvSpPr txBox="1"/>
          <p:nvPr/>
        </p:nvSpPr>
        <p:spPr>
          <a:xfrm>
            <a:off x="7799265" y="1444435"/>
            <a:ext cx="12666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100" b="1" dirty="0">
                <a:cs typeface="B Titr" panose="00000700000000000000" pitchFamily="2" charset="-78"/>
              </a:rPr>
              <a:t>گروه مهندسی مکانیک</a:t>
            </a:r>
            <a:endParaRPr lang="en-US" sz="1100" b="1" dirty="0">
              <a:cs typeface="B Titr" panose="00000700000000000000" pitchFamily="2" charset="-78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77E1A89-DFAC-54ED-FACA-9EFBC83BB4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71" y="195335"/>
            <a:ext cx="1426571" cy="142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382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150</Words>
  <Application>Microsoft Office PowerPoint</Application>
  <PresentationFormat>A3 Paper (297x420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Maysam Saidi</dc:creator>
  <cp:lastModifiedBy>Maysam</cp:lastModifiedBy>
  <cp:revision>15</cp:revision>
  <dcterms:created xsi:type="dcterms:W3CDTF">2019-09-22T07:52:29Z</dcterms:created>
  <dcterms:modified xsi:type="dcterms:W3CDTF">2022-10-03T13:24:37Z</dcterms:modified>
</cp:coreProperties>
</file>